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0/r+fIiXolM2PmKV5V1e1lBkF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:notes"/>
          <p:cNvSpPr/>
          <p:nvPr>
            <p:ph idx="2" type="sldImg"/>
          </p:nvPr>
        </p:nvSpPr>
        <p:spPr>
          <a:xfrm>
            <a:off x="2193925" y="1143000"/>
            <a:ext cx="24702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/>
          <p:nvPr/>
        </p:nvSpPr>
        <p:spPr>
          <a:xfrm>
            <a:off x="5499043" y="9836908"/>
            <a:ext cx="2184600" cy="21846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