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2855575" cx="102854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734rVrBw4l1wiApDoxnFK/mox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93925" y="1143000"/>
            <a:ext cx="24701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O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/>
          <p:nvPr>
            <p:ph idx="2" type="sldImg"/>
          </p:nvPr>
        </p:nvSpPr>
        <p:spPr>
          <a:xfrm>
            <a:off x="2193925" y="1143000"/>
            <a:ext cx="24702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771406" y="2103911"/>
            <a:ext cx="8742601" cy="44756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285677" y="6752154"/>
            <a:ext cx="7714060" cy="3103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1pPr>
            <a:lvl2pPr lvl="1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sz="2250"/>
            </a:lvl2pPr>
            <a:lvl3pPr lvl="2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3pPr>
            <a:lvl4pPr lvl="3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1064335" y="3064989"/>
            <a:ext cx="8156744" cy="88711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3022142" y="5022797"/>
            <a:ext cx="10894506" cy="22177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-1477726" y="2869289"/>
            <a:ext cx="10894506" cy="6524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01766" y="3204970"/>
            <a:ext cx="8871169" cy="53475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01766" y="8603121"/>
            <a:ext cx="8871169" cy="2812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rgbClr val="757575"/>
              </a:buClr>
              <a:buSzPts val="2700"/>
              <a:buNone/>
              <a:defRPr sz="27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250"/>
              <a:buNone/>
              <a:defRPr sz="225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025"/>
              <a:buNone/>
              <a:defRPr sz="2025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707122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5206990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70846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708463" y="3151402"/>
            <a:ext cx="4351211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708463" y="4695856"/>
            <a:ext cx="4351211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5206991" y="3151402"/>
            <a:ext cx="4372640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5206991" y="4695856"/>
            <a:ext cx="4372640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7136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599"/>
              <a:buChar char="•"/>
              <a:defRPr sz="3599"/>
            </a:lvl1pPr>
            <a:lvl2pPr indent="-428561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3149"/>
              <a:buChar char="•"/>
              <a:defRPr sz="3149"/>
            </a:lvl2pPr>
            <a:lvl3pPr indent="-40005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71475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4pPr>
            <a:lvl5pPr indent="-371475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5pPr>
            <a:lvl6pPr indent="-371475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6pPr>
            <a:lvl7pPr indent="-371475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7pPr>
            <a:lvl8pPr indent="-371475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8pPr>
            <a:lvl9pPr indent="-371475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49"/>
              <a:buFont typeface="Play"/>
              <a:buNone/>
              <a:defRPr b="0" i="0" sz="4949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8561" lvl="0" marL="457200" marR="0" rtl="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b="0" i="0" sz="314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0050" lvl="1" marL="914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71475" lvl="2" marL="1371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/>
              <a:buChar char="•"/>
              <a:defRPr b="0" i="0" sz="2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7187" lvl="3" marL="1828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7187" lvl="4" marL="22860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7187" lvl="5" marL="27432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7187" lvl="6" marL="3200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7187" lvl="7" marL="3657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7187" lvl="8" marL="4114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"/>
          <p:cNvSpPr/>
          <p:nvPr/>
        </p:nvSpPr>
        <p:spPr>
          <a:xfrm>
            <a:off x="5499043" y="9836908"/>
            <a:ext cx="2184600" cy="2184600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Tú logo aquí</a:t>
            </a:r>
            <a:endParaRPr/>
          </a:p>
        </p:txBody>
      </p:sp>
      <p:pic>
        <p:nvPicPr>
          <p:cNvPr id="90" name="Google Shape;9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7971" y="9836908"/>
            <a:ext cx="2438401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2025-05-29T13:26:23Z</dcterms:created>
  <dc:creator>Jhamel Nathalia Cordero Alarcón</dc:creator>
</cp:coreProperties>
</file>