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2855575" cx="10285400"/>
  <p:notesSz cx="6858000" cy="9144000"/>
  <p:embeddedFontLst>
    <p:embeddedFont>
      <p:font typeface="Play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igxWy761+dJF8JYGG33pFUTIY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lay-regular.fntdata"/><Relationship Id="rId7" Type="http://schemas.openxmlformats.org/officeDocument/2006/relationships/font" Target="fonts/Play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93925" y="1143000"/>
            <a:ext cx="2470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O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193925" y="1143000"/>
            <a:ext cx="2470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771406" y="2103911"/>
            <a:ext cx="8742601" cy="44756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285677" y="6752154"/>
            <a:ext cx="7714060" cy="3103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1pPr>
            <a:lvl2pPr lvl="1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sz="2250"/>
            </a:lvl2pPr>
            <a:lvl3pPr lvl="2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sz="2025"/>
            </a:lvl3pPr>
            <a:lvl4pPr lvl="3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1064335" y="3064989"/>
            <a:ext cx="8156744" cy="88711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3022142" y="5022797"/>
            <a:ext cx="10894506" cy="22177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-1477726" y="2869289"/>
            <a:ext cx="10894506" cy="6524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01766" y="3204970"/>
            <a:ext cx="8871169" cy="53475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49"/>
              <a:buFont typeface="Play"/>
              <a:buNone/>
              <a:defRPr sz="674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01766" y="8603121"/>
            <a:ext cx="8871169" cy="28121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250"/>
              <a:buNone/>
              <a:defRPr sz="225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2025"/>
              <a:buNone/>
              <a:defRPr sz="2025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707122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5206990" y="3422202"/>
            <a:ext cx="4371301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70846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708463" y="3151402"/>
            <a:ext cx="4351211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708463" y="4695856"/>
            <a:ext cx="4351211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5206991" y="3151402"/>
            <a:ext cx="4372640" cy="15444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None/>
              <a:defRPr b="1" sz="2250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None/>
              <a:defRPr b="1" sz="2025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5206991" y="4695856"/>
            <a:ext cx="4372640" cy="69068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7136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599"/>
              <a:buChar char="•"/>
              <a:defRPr sz="3599"/>
            </a:lvl1pPr>
            <a:lvl2pPr indent="-428561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3149"/>
              <a:buChar char="•"/>
              <a:defRPr sz="3149"/>
            </a:lvl2pPr>
            <a:lvl3pPr indent="-40005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71475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4pPr>
            <a:lvl5pPr indent="-371475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5pPr>
            <a:lvl6pPr indent="-371475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6pPr>
            <a:lvl7pPr indent="-371475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7pPr>
            <a:lvl8pPr indent="-371475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8pPr>
            <a:lvl9pPr indent="-371475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Char char="•"/>
              <a:defRPr sz="225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708462" y="857038"/>
            <a:ext cx="3317313" cy="2999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Play"/>
              <a:buNone/>
              <a:defRPr sz="3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4372640" y="1850967"/>
            <a:ext cx="5206990" cy="913579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708462" y="3856672"/>
            <a:ext cx="3317313" cy="7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575"/>
              <a:buNone/>
              <a:defRPr sz="1575"/>
            </a:lvl2pPr>
            <a:lvl3pPr indent="-228600" lvl="2" marL="1371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indent="-228600" lvl="3" marL="1828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4pPr>
            <a:lvl5pPr indent="-228600" lvl="4" marL="22860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5pPr>
            <a:lvl6pPr indent="-228600" lvl="5" marL="27432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6pPr>
            <a:lvl7pPr indent="-228600" lvl="6" marL="32004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7pPr>
            <a:lvl8pPr indent="-228600" lvl="7" marL="36576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8pPr>
            <a:lvl9pPr indent="-228600" lvl="8" marL="411480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1125"/>
              <a:buNone/>
              <a:defRPr sz="1125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707122" y="684443"/>
            <a:ext cx="8871169" cy="24848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49"/>
              <a:buFont typeface="Play"/>
              <a:buNone/>
              <a:defRPr b="0" i="0" sz="4949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707122" y="3422202"/>
            <a:ext cx="8871169" cy="8156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8561" lvl="0" marL="457200" marR="0" rtl="0" algn="l">
              <a:lnSpc>
                <a:spcPct val="90000"/>
              </a:lnSpc>
              <a:spcBef>
                <a:spcPts val="112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b="0" i="0" sz="3149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0050" lvl="1" marL="914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71475" lvl="2" marL="1371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•"/>
              <a:defRPr b="0" i="0" sz="22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7187" lvl="3" marL="1828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7187" lvl="4" marL="22860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7187" lvl="5" marL="27432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7187" lvl="6" marL="32004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7187" lvl="7" marL="36576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7187" lvl="8" marL="4114800" marR="0" rtl="0" algn="l">
              <a:lnSpc>
                <a:spcPct val="90000"/>
              </a:lnSpc>
              <a:spcBef>
                <a:spcPts val="562"/>
              </a:spcBef>
              <a:spcAft>
                <a:spcPts val="0"/>
              </a:spcAft>
              <a:buClr>
                <a:schemeClr val="dk1"/>
              </a:buClr>
              <a:buSzPts val="2025"/>
              <a:buFont typeface="Arial"/>
              <a:buChar char="•"/>
              <a:defRPr b="0" i="0" sz="20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707122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407043" y="11915216"/>
            <a:ext cx="3471327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7264073" y="11915216"/>
            <a:ext cx="2314218" cy="684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5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5499043" y="9836908"/>
            <a:ext cx="2184629" cy="2184629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Tú logo aquí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47971" y="9836908"/>
            <a:ext cx="24384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2025-05-29T13:26:23Z</dcterms:created>
  <dc:creator>Jhamel Nathalia Cordero Alarcón</dc:creator>
</cp:coreProperties>
</file>